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Public Sans Bold" panose="020B0604020202020204" charset="0"/>
      <p:regular r:id="rId19"/>
    </p:embeddedFont>
    <p:embeddedFont>
      <p:font typeface="Public Sans Heavy" panose="020B0604020202020204" charset="0"/>
      <p:regular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464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C720-AE3C-4F85-AC9D-87D90650E5B6}" type="datetimeFigureOut">
              <a:rPr lang="en-SG" smtClean="0"/>
              <a:t>15/10/2024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E8054-9B22-400A-9973-00F093F36A8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906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8054-9B22-400A-9973-00F093F36A8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292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8054-9B22-400A-9973-00F093F36A8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23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322248"/>
            <a:chOff x="0" y="-16469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-16469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958018" y="2821467"/>
            <a:ext cx="2126578" cy="21265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373232" y="3449024"/>
            <a:ext cx="1290104" cy="1161093"/>
          </a:xfrm>
          <a:custGeom>
            <a:avLst/>
            <a:gdLst/>
            <a:ahLst/>
            <a:cxnLst/>
            <a:rect l="l" t="t" r="r" b="b"/>
            <a:pathLst>
              <a:path w="1290104" h="1161093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7138" y="5124036"/>
            <a:ext cx="14384371" cy="1173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 b="1" dirty="0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Drawing &amp; Data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73923" y="1396707"/>
            <a:ext cx="3172452" cy="387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40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CSE-214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AF870-197D-8A7D-10C4-49B5CEA5B125}"/>
              </a:ext>
            </a:extLst>
          </p:cNvPr>
          <p:cNvSpPr txBox="1"/>
          <p:nvPr/>
        </p:nvSpPr>
        <p:spPr>
          <a:xfrm>
            <a:off x="8100421" y="6516468"/>
            <a:ext cx="303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>
                    <a:lumMod val="85000"/>
                  </a:schemeClr>
                </a:solidFill>
              </a:rPr>
              <a:t>Submitted By - </a:t>
            </a:r>
            <a:endParaRPr lang="en-SG" sz="3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FC92C-1D85-18AB-E29D-2DFAABCA759D}"/>
              </a:ext>
            </a:extLst>
          </p:cNvPr>
          <p:cNvSpPr txBox="1"/>
          <p:nvPr/>
        </p:nvSpPr>
        <p:spPr>
          <a:xfrm>
            <a:off x="7339828" y="7108920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FFCC"/>
                </a:solidFill>
              </a:rPr>
              <a:t>Saad Al Mahmud</a:t>
            </a:r>
            <a:endParaRPr lang="en-SG" sz="4800" b="1" dirty="0">
              <a:solidFill>
                <a:srgbClr val="FFFF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744E4-11AC-27F1-37DA-FB5FFDABFDBF}"/>
              </a:ext>
            </a:extLst>
          </p:cNvPr>
          <p:cNvSpPr txBox="1"/>
          <p:nvPr/>
        </p:nvSpPr>
        <p:spPr>
          <a:xfrm>
            <a:off x="7958018" y="784825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ID - 23701045</a:t>
            </a:r>
            <a:endParaRPr lang="en-SG" sz="4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456197"/>
            <a:ext cx="8617337" cy="4629078"/>
          </a:xfrm>
          <a:custGeom>
            <a:avLst/>
            <a:gdLst/>
            <a:ahLst/>
            <a:cxnLst/>
            <a:rect l="l" t="t" r="r" b="b"/>
            <a:pathLst>
              <a:path w="8617337" h="4629078">
                <a:moveTo>
                  <a:pt x="0" y="0"/>
                </a:moveTo>
                <a:lnTo>
                  <a:pt x="8617337" y="0"/>
                </a:lnTo>
                <a:lnTo>
                  <a:pt x="8617337" y="4629079"/>
                </a:lnTo>
                <a:lnTo>
                  <a:pt x="0" y="4629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30746" y="1228523"/>
            <a:ext cx="5441632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WORLD MAP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30746" y="3396310"/>
            <a:ext cx="1670990" cy="16709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458333" y="3970990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58333" y="3565524"/>
            <a:ext cx="240048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2852" y="3988173"/>
            <a:ext cx="112677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+300K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066" y="4935041"/>
            <a:ext cx="7868162" cy="48059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97" y="1624123"/>
            <a:ext cx="4316434" cy="133134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401984"/>
            <a:ext cx="2242149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USERS 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58880"/>
            <a:ext cx="4108869" cy="115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465" y="1624123"/>
            <a:ext cx="4316434" cy="133134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37168" y="1401984"/>
            <a:ext cx="2804747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USERS TWO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7168" y="2758880"/>
            <a:ext cx="4108869" cy="115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1158" y="2752616"/>
            <a:ext cx="6505684" cy="6505684"/>
          </a:xfrm>
          <a:custGeom>
            <a:avLst/>
            <a:gdLst/>
            <a:ahLst/>
            <a:cxnLst/>
            <a:rect l="l" t="t" r="r" b="b"/>
            <a:pathLst>
              <a:path w="6505684" h="6505684">
                <a:moveTo>
                  <a:pt x="0" y="0"/>
                </a:moveTo>
                <a:lnTo>
                  <a:pt x="6505684" y="0"/>
                </a:lnTo>
                <a:lnTo>
                  <a:pt x="6505684" y="6505684"/>
                </a:lnTo>
                <a:lnTo>
                  <a:pt x="0" y="650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63880" y="4525338"/>
            <a:ext cx="2960241" cy="296024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B3E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724115" y="3524076"/>
            <a:ext cx="1253110" cy="1235880"/>
          </a:xfrm>
          <a:custGeom>
            <a:avLst/>
            <a:gdLst/>
            <a:ahLst/>
            <a:cxnLst/>
            <a:rect l="l" t="t" r="r" b="b"/>
            <a:pathLst>
              <a:path w="1253110" h="1235880">
                <a:moveTo>
                  <a:pt x="0" y="0"/>
                </a:moveTo>
                <a:lnTo>
                  <a:pt x="1253110" y="0"/>
                </a:lnTo>
                <a:lnTo>
                  <a:pt x="1253110" y="1235879"/>
                </a:lnTo>
                <a:lnTo>
                  <a:pt x="0" y="123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63439" y="7295746"/>
            <a:ext cx="1174462" cy="1174462"/>
          </a:xfrm>
          <a:custGeom>
            <a:avLst/>
            <a:gdLst/>
            <a:ahLst/>
            <a:cxnLst/>
            <a:rect l="l" t="t" r="r" b="b"/>
            <a:pathLst>
              <a:path w="1174462" h="1174462">
                <a:moveTo>
                  <a:pt x="0" y="0"/>
                </a:moveTo>
                <a:lnTo>
                  <a:pt x="1174462" y="0"/>
                </a:lnTo>
                <a:lnTo>
                  <a:pt x="1174462" y="1174462"/>
                </a:lnTo>
                <a:lnTo>
                  <a:pt x="0" y="1174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96611" y="7437537"/>
            <a:ext cx="1306623" cy="890879"/>
          </a:xfrm>
          <a:custGeom>
            <a:avLst/>
            <a:gdLst/>
            <a:ahLst/>
            <a:cxnLst/>
            <a:rect l="l" t="t" r="r" b="b"/>
            <a:pathLst>
              <a:path w="1306623" h="890879">
                <a:moveTo>
                  <a:pt x="0" y="0"/>
                </a:moveTo>
                <a:lnTo>
                  <a:pt x="1306623" y="0"/>
                </a:lnTo>
                <a:lnTo>
                  <a:pt x="1306623" y="890880"/>
                </a:lnTo>
                <a:lnTo>
                  <a:pt x="0" y="890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7920" y="3714377"/>
            <a:ext cx="1344005" cy="855276"/>
          </a:xfrm>
          <a:custGeom>
            <a:avLst/>
            <a:gdLst/>
            <a:ahLst/>
            <a:cxnLst/>
            <a:rect l="l" t="t" r="r" b="b"/>
            <a:pathLst>
              <a:path w="1344005" h="855276">
                <a:moveTo>
                  <a:pt x="0" y="0"/>
                </a:moveTo>
                <a:lnTo>
                  <a:pt x="1344005" y="0"/>
                </a:lnTo>
                <a:lnTo>
                  <a:pt x="1344005" y="855276"/>
                </a:lnTo>
                <a:lnTo>
                  <a:pt x="0" y="855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87125" y="923925"/>
            <a:ext cx="10913750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3880" y="5507544"/>
            <a:ext cx="2960241" cy="92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3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EVERY</a:t>
            </a:r>
          </a:p>
          <a:p>
            <a:pPr algn="ctr">
              <a:lnSpc>
                <a:spcPts val="3728"/>
              </a:lnSpc>
            </a:pPr>
            <a:r>
              <a:rPr lang="en-US" sz="2663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ASPECT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307" y="3222858"/>
            <a:ext cx="4165145" cy="218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0307" y="2836143"/>
            <a:ext cx="4326260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MISSION 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4155" y="3270483"/>
            <a:ext cx="4165145" cy="218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155" y="2883768"/>
            <a:ext cx="4165145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CLIENT DESCRIPTION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0307" y="6838163"/>
            <a:ext cx="4165145" cy="218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307" y="6451448"/>
            <a:ext cx="4165145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STARTUP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94155" y="6885788"/>
            <a:ext cx="4165145" cy="218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68058" y="6499073"/>
            <a:ext cx="429124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VISION DESCRIPTION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90934"/>
            <a:ext cx="8024080" cy="8105131"/>
          </a:xfrm>
          <a:custGeom>
            <a:avLst/>
            <a:gdLst/>
            <a:ahLst/>
            <a:cxnLst/>
            <a:rect l="l" t="t" r="r" b="b"/>
            <a:pathLst>
              <a:path w="8024080" h="8105131">
                <a:moveTo>
                  <a:pt x="0" y="0"/>
                </a:moveTo>
                <a:lnTo>
                  <a:pt x="8024080" y="0"/>
                </a:lnTo>
                <a:lnTo>
                  <a:pt x="8024080" y="8105132"/>
                </a:lnTo>
                <a:lnTo>
                  <a:pt x="0" y="810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84697" y="3441430"/>
            <a:ext cx="1608072" cy="160807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412251" y="2226867"/>
            <a:ext cx="1256977" cy="1256977"/>
          </a:xfrm>
          <a:custGeom>
            <a:avLst/>
            <a:gdLst/>
            <a:ahLst/>
            <a:cxnLst/>
            <a:rect l="l" t="t" r="r" b="b"/>
            <a:pathLst>
              <a:path w="1256977" h="1256977">
                <a:moveTo>
                  <a:pt x="0" y="0"/>
                </a:moveTo>
                <a:lnTo>
                  <a:pt x="1256977" y="0"/>
                </a:lnTo>
                <a:lnTo>
                  <a:pt x="1256977" y="1256977"/>
                </a:lnTo>
                <a:lnTo>
                  <a:pt x="0" y="125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29287" y="5875888"/>
            <a:ext cx="1054957" cy="1343276"/>
          </a:xfrm>
          <a:custGeom>
            <a:avLst/>
            <a:gdLst/>
            <a:ahLst/>
            <a:cxnLst/>
            <a:rect l="l" t="t" r="r" b="b"/>
            <a:pathLst>
              <a:path w="1054957" h="1343276">
                <a:moveTo>
                  <a:pt x="0" y="0"/>
                </a:moveTo>
                <a:lnTo>
                  <a:pt x="1054957" y="0"/>
                </a:lnTo>
                <a:lnTo>
                  <a:pt x="1054957" y="1343276"/>
                </a:lnTo>
                <a:lnTo>
                  <a:pt x="0" y="1343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21876" y="6007377"/>
            <a:ext cx="1546140" cy="1211787"/>
          </a:xfrm>
          <a:custGeom>
            <a:avLst/>
            <a:gdLst/>
            <a:ahLst/>
            <a:cxnLst/>
            <a:rect l="l" t="t" r="r" b="b"/>
            <a:pathLst>
              <a:path w="1546140" h="1211787">
                <a:moveTo>
                  <a:pt x="0" y="0"/>
                </a:moveTo>
                <a:lnTo>
                  <a:pt x="1546139" y="0"/>
                </a:lnTo>
                <a:lnTo>
                  <a:pt x="1546139" y="1211787"/>
                </a:lnTo>
                <a:lnTo>
                  <a:pt x="0" y="1211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84697" y="1271182"/>
            <a:ext cx="6535537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INFOGRAPHIC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SLIDE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2284" y="3984651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12284" y="3579184"/>
            <a:ext cx="2223214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SHARING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2192" y="3690222"/>
            <a:ext cx="2977095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SHARING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79632" y="7451318"/>
            <a:ext cx="3154267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MARKET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7640" y="7451318"/>
            <a:ext cx="303461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BROADCAST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184697" y="5377183"/>
            <a:ext cx="1608072" cy="160807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12284" y="5920404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12284" y="5514937"/>
            <a:ext cx="1985516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MARKET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84697" y="7302970"/>
            <a:ext cx="1608072" cy="1608072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112284" y="7846192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12284" y="7440725"/>
            <a:ext cx="251578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BROADCAST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3736" y="3984651"/>
            <a:ext cx="134999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500K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4697" y="5950227"/>
            <a:ext cx="160807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40K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84697" y="7846192"/>
            <a:ext cx="160807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250K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937" y="2593946"/>
            <a:ext cx="8476126" cy="6664354"/>
          </a:xfrm>
          <a:custGeom>
            <a:avLst/>
            <a:gdLst/>
            <a:ahLst/>
            <a:cxnLst/>
            <a:rect l="l" t="t" r="r" b="b"/>
            <a:pathLst>
              <a:path w="8476126" h="6664354">
                <a:moveTo>
                  <a:pt x="0" y="0"/>
                </a:moveTo>
                <a:lnTo>
                  <a:pt x="8476126" y="0"/>
                </a:lnTo>
                <a:lnTo>
                  <a:pt x="8476126" y="6664354"/>
                </a:lnTo>
                <a:lnTo>
                  <a:pt x="0" y="666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87080" y="3452603"/>
            <a:ext cx="313839" cy="575852"/>
          </a:xfrm>
          <a:custGeom>
            <a:avLst/>
            <a:gdLst/>
            <a:ahLst/>
            <a:cxnLst/>
            <a:rect l="l" t="t" r="r" b="b"/>
            <a:pathLst>
              <a:path w="313839" h="575852">
                <a:moveTo>
                  <a:pt x="0" y="0"/>
                </a:moveTo>
                <a:lnTo>
                  <a:pt x="313840" y="0"/>
                </a:lnTo>
                <a:lnTo>
                  <a:pt x="313840" y="575852"/>
                </a:lnTo>
                <a:lnTo>
                  <a:pt x="0" y="575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60939" y="5247493"/>
            <a:ext cx="566123" cy="754830"/>
          </a:xfrm>
          <a:custGeom>
            <a:avLst/>
            <a:gdLst/>
            <a:ahLst/>
            <a:cxnLst/>
            <a:rect l="l" t="t" r="r" b="b"/>
            <a:pathLst>
              <a:path w="566123" h="754830">
                <a:moveTo>
                  <a:pt x="0" y="0"/>
                </a:moveTo>
                <a:lnTo>
                  <a:pt x="566122" y="0"/>
                </a:lnTo>
                <a:lnTo>
                  <a:pt x="566122" y="754830"/>
                </a:lnTo>
                <a:lnTo>
                  <a:pt x="0" y="754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52746" y="7531080"/>
            <a:ext cx="782508" cy="782508"/>
          </a:xfrm>
          <a:custGeom>
            <a:avLst/>
            <a:gdLst/>
            <a:ahLst/>
            <a:cxnLst/>
            <a:rect l="l" t="t" r="r" b="b"/>
            <a:pathLst>
              <a:path w="782508" h="782508">
                <a:moveTo>
                  <a:pt x="0" y="0"/>
                </a:moveTo>
                <a:lnTo>
                  <a:pt x="782508" y="0"/>
                </a:lnTo>
                <a:lnTo>
                  <a:pt x="782508" y="782508"/>
                </a:lnTo>
                <a:lnTo>
                  <a:pt x="0" y="782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43695" y="923925"/>
            <a:ext cx="12800610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INFOGRAPHIC SLIDE REPORT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82065" y="6144747"/>
            <a:ext cx="3123871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STEP TWO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82065" y="8467818"/>
            <a:ext cx="3123871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STEP THREE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87482" y="4149489"/>
            <a:ext cx="1913037" cy="30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STEP 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1979" y="3317643"/>
            <a:ext cx="5392046" cy="8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1979" y="2930928"/>
            <a:ext cx="5629287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SUPERVISOR APPROVMENT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67254" y="5331951"/>
            <a:ext cx="5392046" cy="8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91316" y="4945236"/>
            <a:ext cx="3667984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 PROPOSAL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1979" y="7041815"/>
            <a:ext cx="411795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1979" y="6655100"/>
            <a:ext cx="319681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ANALYST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530" y="2427183"/>
            <a:ext cx="6386689" cy="6378706"/>
          </a:xfrm>
          <a:custGeom>
            <a:avLst/>
            <a:gdLst/>
            <a:ahLst/>
            <a:cxnLst/>
            <a:rect l="l" t="t" r="r" b="b"/>
            <a:pathLst>
              <a:path w="6386689" h="6378706">
                <a:moveTo>
                  <a:pt x="0" y="0"/>
                </a:moveTo>
                <a:lnTo>
                  <a:pt x="6386689" y="0"/>
                </a:lnTo>
                <a:lnTo>
                  <a:pt x="6386689" y="6378705"/>
                </a:lnTo>
                <a:lnTo>
                  <a:pt x="0" y="637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2280" y="3020015"/>
            <a:ext cx="998459" cy="1294599"/>
          </a:xfrm>
          <a:custGeom>
            <a:avLst/>
            <a:gdLst/>
            <a:ahLst/>
            <a:cxnLst/>
            <a:rect l="l" t="t" r="r" b="b"/>
            <a:pathLst>
              <a:path w="998459" h="1294599">
                <a:moveTo>
                  <a:pt x="0" y="0"/>
                </a:moveTo>
                <a:lnTo>
                  <a:pt x="998459" y="0"/>
                </a:lnTo>
                <a:lnTo>
                  <a:pt x="998459" y="1294599"/>
                </a:lnTo>
                <a:lnTo>
                  <a:pt x="0" y="1294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93031" y="3020015"/>
            <a:ext cx="1211872" cy="1211872"/>
          </a:xfrm>
          <a:custGeom>
            <a:avLst/>
            <a:gdLst/>
            <a:ahLst/>
            <a:cxnLst/>
            <a:rect l="l" t="t" r="r" b="b"/>
            <a:pathLst>
              <a:path w="1211872" h="1211872">
                <a:moveTo>
                  <a:pt x="0" y="0"/>
                </a:moveTo>
                <a:lnTo>
                  <a:pt x="1211872" y="0"/>
                </a:lnTo>
                <a:lnTo>
                  <a:pt x="1211872" y="1211872"/>
                </a:lnTo>
                <a:lnTo>
                  <a:pt x="0" y="1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7601" y="6355517"/>
            <a:ext cx="1127816" cy="1127816"/>
          </a:xfrm>
          <a:custGeom>
            <a:avLst/>
            <a:gdLst/>
            <a:ahLst/>
            <a:cxnLst/>
            <a:rect l="l" t="t" r="r" b="b"/>
            <a:pathLst>
              <a:path w="1127816" h="1127816">
                <a:moveTo>
                  <a:pt x="0" y="0"/>
                </a:moveTo>
                <a:lnTo>
                  <a:pt x="1127816" y="0"/>
                </a:lnTo>
                <a:lnTo>
                  <a:pt x="1127816" y="1127815"/>
                </a:lnTo>
                <a:lnTo>
                  <a:pt x="0" y="1127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93031" y="6355517"/>
            <a:ext cx="972741" cy="1127816"/>
          </a:xfrm>
          <a:custGeom>
            <a:avLst/>
            <a:gdLst/>
            <a:ahLst/>
            <a:cxnLst/>
            <a:rect l="l" t="t" r="r" b="b"/>
            <a:pathLst>
              <a:path w="972741" h="1127816">
                <a:moveTo>
                  <a:pt x="0" y="0"/>
                </a:moveTo>
                <a:lnTo>
                  <a:pt x="972741" y="0"/>
                </a:lnTo>
                <a:lnTo>
                  <a:pt x="972741" y="1127815"/>
                </a:lnTo>
                <a:lnTo>
                  <a:pt x="0" y="1127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64084" y="923925"/>
            <a:ext cx="12159832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INFOGRAPHIC SLIDE REPORT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4630" y="5624156"/>
            <a:ext cx="4070768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64630" y="5237440"/>
            <a:ext cx="2828568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88532" y="5624156"/>
            <a:ext cx="4070768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88532" y="5237440"/>
            <a:ext cx="268414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TWO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4630" y="7499577"/>
            <a:ext cx="4070768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4630" y="7112862"/>
            <a:ext cx="3258541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THREE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8532" y="7499577"/>
            <a:ext cx="4070768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8532" y="7112862"/>
            <a:ext cx="2933815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FOUR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9688" y="4417554"/>
            <a:ext cx="2303642" cy="33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32224" y="4417554"/>
            <a:ext cx="2448986" cy="33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TWO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0147" y="7634040"/>
            <a:ext cx="2762725" cy="33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THREE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7593" y="7630033"/>
            <a:ext cx="2803616" cy="33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6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SERVICE FOUR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9026" y="2834412"/>
            <a:ext cx="2227242" cy="222724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871240" y="3692130"/>
            <a:ext cx="4596484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71240" y="3276840"/>
            <a:ext cx="255129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080711" y="3175839"/>
            <a:ext cx="2126578" cy="21265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498948" y="3718999"/>
            <a:ext cx="1290104" cy="1161093"/>
          </a:xfrm>
          <a:custGeom>
            <a:avLst/>
            <a:gdLst/>
            <a:ahLst/>
            <a:cxnLst/>
            <a:rect l="l" t="t" r="r" b="b"/>
            <a:pathLst>
              <a:path w="1290104" h="1161093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5077" y="5501661"/>
            <a:ext cx="15077846" cy="123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7178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THANKS FOR WATCHING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8872" y="1059006"/>
            <a:ext cx="3012345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Company Name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495587" cy="495587"/>
          </a:xfrm>
          <a:custGeom>
            <a:avLst/>
            <a:gdLst/>
            <a:ahLst/>
            <a:cxnLst/>
            <a:rect l="l" t="t" r="r" b="b"/>
            <a:pathLst>
              <a:path w="495587" h="495587">
                <a:moveTo>
                  <a:pt x="0" y="0"/>
                </a:moveTo>
                <a:lnTo>
                  <a:pt x="495587" y="0"/>
                </a:lnTo>
                <a:lnTo>
                  <a:pt x="495587" y="495587"/>
                </a:lnTo>
                <a:lnTo>
                  <a:pt x="0" y="49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09214" y="6785300"/>
            <a:ext cx="10269572" cy="8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01356" y="971550"/>
            <a:ext cx="2257944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01-01-2022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6562860D-C5F8-4364-CEF8-1A3588CD1BA8}"/>
              </a:ext>
            </a:extLst>
          </p:cNvPr>
          <p:cNvSpPr/>
          <p:nvPr/>
        </p:nvSpPr>
        <p:spPr>
          <a:xfrm>
            <a:off x="-6181627" y="-1195923"/>
            <a:ext cx="12934539" cy="126788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892B9-263D-52C1-8CD3-5930F738A1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34C45D-9A6B-1463-D422-A44983C0B8D3}"/>
              </a:ext>
            </a:extLst>
          </p:cNvPr>
          <p:cNvSpPr/>
          <p:nvPr/>
        </p:nvSpPr>
        <p:spPr>
          <a:xfrm>
            <a:off x="9974580" y="1443292"/>
            <a:ext cx="5257800" cy="9906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D211FE-6828-EEA8-A3C8-82A5ABC2E880}"/>
              </a:ext>
            </a:extLst>
          </p:cNvPr>
          <p:cNvSpPr/>
          <p:nvPr/>
        </p:nvSpPr>
        <p:spPr>
          <a:xfrm>
            <a:off x="9989820" y="3362337"/>
            <a:ext cx="5257800" cy="9906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00CAF5-4FF2-F48D-96FE-2FF895F595A4}"/>
              </a:ext>
            </a:extLst>
          </p:cNvPr>
          <p:cNvSpPr/>
          <p:nvPr/>
        </p:nvSpPr>
        <p:spPr>
          <a:xfrm>
            <a:off x="9974580" y="5390761"/>
            <a:ext cx="5257800" cy="9906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E6AC1F-E975-5E94-6F38-F5A1AA762A8A}"/>
              </a:ext>
            </a:extLst>
          </p:cNvPr>
          <p:cNvSpPr/>
          <p:nvPr/>
        </p:nvSpPr>
        <p:spPr>
          <a:xfrm>
            <a:off x="9989820" y="7486574"/>
            <a:ext cx="5257800" cy="9906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2B1942-32DF-7D3B-9A36-3F325935C465}"/>
              </a:ext>
            </a:extLst>
          </p:cNvPr>
          <p:cNvSpPr/>
          <p:nvPr/>
        </p:nvSpPr>
        <p:spPr>
          <a:xfrm>
            <a:off x="9559290" y="1538667"/>
            <a:ext cx="830580" cy="84270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6835D3-0371-2B73-70EE-DCF63428A746}"/>
              </a:ext>
            </a:extLst>
          </p:cNvPr>
          <p:cNvSpPr/>
          <p:nvPr/>
        </p:nvSpPr>
        <p:spPr>
          <a:xfrm>
            <a:off x="9574530" y="7566665"/>
            <a:ext cx="830580" cy="84270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3F6FEA-AB0E-A166-3E4D-483FAE5A8A95}"/>
              </a:ext>
            </a:extLst>
          </p:cNvPr>
          <p:cNvSpPr/>
          <p:nvPr/>
        </p:nvSpPr>
        <p:spPr>
          <a:xfrm>
            <a:off x="9513570" y="5492726"/>
            <a:ext cx="830580" cy="84270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46462D-7966-A504-420E-B80C23152921}"/>
              </a:ext>
            </a:extLst>
          </p:cNvPr>
          <p:cNvSpPr/>
          <p:nvPr/>
        </p:nvSpPr>
        <p:spPr>
          <a:xfrm>
            <a:off x="9513570" y="3464714"/>
            <a:ext cx="830580" cy="84270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8D0-F418-C0A0-AA33-35FD7EC56DCB}"/>
              </a:ext>
            </a:extLst>
          </p:cNvPr>
          <p:cNvSpPr txBox="1"/>
          <p:nvPr/>
        </p:nvSpPr>
        <p:spPr>
          <a:xfrm>
            <a:off x="9778052" y="16471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endParaRPr lang="en-SG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AC252A-82CC-4B2D-B74C-538FC7A4ACDB}"/>
              </a:ext>
            </a:extLst>
          </p:cNvPr>
          <p:cNvSpPr txBox="1"/>
          <p:nvPr/>
        </p:nvSpPr>
        <p:spPr>
          <a:xfrm>
            <a:off x="9775834" y="36126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endParaRPr lang="en-SG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551511-F51F-300E-9944-1E90CAE390C3}"/>
              </a:ext>
            </a:extLst>
          </p:cNvPr>
          <p:cNvSpPr txBox="1"/>
          <p:nvPr/>
        </p:nvSpPr>
        <p:spPr>
          <a:xfrm>
            <a:off x="9785672" y="56280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  <a:endParaRPr lang="en-SG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DDF834-A39C-263C-1134-B304A8D14006}"/>
              </a:ext>
            </a:extLst>
          </p:cNvPr>
          <p:cNvSpPr txBox="1"/>
          <p:nvPr/>
        </p:nvSpPr>
        <p:spPr>
          <a:xfrm>
            <a:off x="9793292" y="76894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  <a:endParaRPr lang="en-SG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8E3433-C1D0-F95E-D500-28730EF588B2}"/>
              </a:ext>
            </a:extLst>
          </p:cNvPr>
          <p:cNvSpPr txBox="1"/>
          <p:nvPr/>
        </p:nvSpPr>
        <p:spPr>
          <a:xfrm>
            <a:off x="10926386" y="1523093"/>
            <a:ext cx="3354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USEFULNESS</a:t>
            </a:r>
            <a:endParaRPr lang="en-SG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546D6-755A-FB1D-9FDE-F8FEA7B5B28C}"/>
              </a:ext>
            </a:extLst>
          </p:cNvPr>
          <p:cNvSpPr txBox="1"/>
          <p:nvPr/>
        </p:nvSpPr>
        <p:spPr>
          <a:xfrm>
            <a:off x="10926386" y="3431691"/>
            <a:ext cx="2103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PLOT</a:t>
            </a:r>
            <a:endParaRPr lang="en-SG" sz="4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9260B6-A63C-B42D-A1C5-30982250293C}"/>
              </a:ext>
            </a:extLst>
          </p:cNvPr>
          <p:cNvSpPr txBox="1"/>
          <p:nvPr/>
        </p:nvSpPr>
        <p:spPr>
          <a:xfrm>
            <a:off x="10820400" y="5458150"/>
            <a:ext cx="377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SOURCE CODE</a:t>
            </a:r>
            <a:endParaRPr lang="en-SG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6456A-F5F6-92A4-21C3-61F29235D1B6}"/>
              </a:ext>
            </a:extLst>
          </p:cNvPr>
          <p:cNvSpPr txBox="1"/>
          <p:nvPr/>
        </p:nvSpPr>
        <p:spPr>
          <a:xfrm>
            <a:off x="10926386" y="7546475"/>
            <a:ext cx="235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DATASET</a:t>
            </a:r>
            <a:endParaRPr lang="en-SG" sz="4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16406-4023-CECE-8356-37C8FEF071B0}"/>
              </a:ext>
            </a:extLst>
          </p:cNvPr>
          <p:cNvSpPr/>
          <p:nvPr/>
        </p:nvSpPr>
        <p:spPr>
          <a:xfrm>
            <a:off x="-5081271" y="-762000"/>
            <a:ext cx="11513821" cy="11811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BEDC3-9824-C7F1-1806-2102975EC76F}"/>
              </a:ext>
            </a:extLst>
          </p:cNvPr>
          <p:cNvSpPr txBox="1"/>
          <p:nvPr/>
        </p:nvSpPr>
        <p:spPr>
          <a:xfrm>
            <a:off x="252730" y="4543334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Arial Black" panose="020B0A04020102020204" pitchFamily="34" charset="0"/>
              </a:rPr>
              <a:t>CONTENTS</a:t>
            </a:r>
            <a:endParaRPr lang="en-SG" sz="72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EDFC40-F184-0DBA-D419-9C983A17B334}"/>
              </a:ext>
            </a:extLst>
          </p:cNvPr>
          <p:cNvSpPr/>
          <p:nvPr/>
        </p:nvSpPr>
        <p:spPr>
          <a:xfrm>
            <a:off x="1143000" y="1181100"/>
            <a:ext cx="3962400" cy="1981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1DA160-65B7-1898-FB73-B8F1F4A4C475}"/>
              </a:ext>
            </a:extLst>
          </p:cNvPr>
          <p:cNvSpPr/>
          <p:nvPr/>
        </p:nvSpPr>
        <p:spPr>
          <a:xfrm>
            <a:off x="1143000" y="7124700"/>
            <a:ext cx="3962400" cy="1981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82EBD0-E70B-1E74-9728-48DBF2C3551B}"/>
              </a:ext>
            </a:extLst>
          </p:cNvPr>
          <p:cNvSpPr/>
          <p:nvPr/>
        </p:nvSpPr>
        <p:spPr>
          <a:xfrm>
            <a:off x="1143000" y="3924300"/>
            <a:ext cx="3962400" cy="1981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82692A-1BCF-0B62-30D1-780D053D4072}"/>
              </a:ext>
            </a:extLst>
          </p:cNvPr>
          <p:cNvSpPr/>
          <p:nvPr/>
        </p:nvSpPr>
        <p:spPr>
          <a:xfrm>
            <a:off x="6828733" y="1037545"/>
            <a:ext cx="4572000" cy="75438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B230D8-3C1C-933A-9AA5-C50E07051AB4}"/>
              </a:ext>
            </a:extLst>
          </p:cNvPr>
          <p:cNvSpPr/>
          <p:nvPr/>
        </p:nvSpPr>
        <p:spPr>
          <a:xfrm>
            <a:off x="12890500" y="7429500"/>
            <a:ext cx="4914900" cy="1371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A16C5F-1DD4-0909-A206-E895FB16A96C}"/>
              </a:ext>
            </a:extLst>
          </p:cNvPr>
          <p:cNvSpPr/>
          <p:nvPr/>
        </p:nvSpPr>
        <p:spPr>
          <a:xfrm>
            <a:off x="12890500" y="5334000"/>
            <a:ext cx="4914900" cy="1371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F8F9E6-3652-DEDE-3F4D-02D828C50562}"/>
              </a:ext>
            </a:extLst>
          </p:cNvPr>
          <p:cNvSpPr/>
          <p:nvPr/>
        </p:nvSpPr>
        <p:spPr>
          <a:xfrm>
            <a:off x="12865100" y="3162300"/>
            <a:ext cx="4940300" cy="1485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CF342C-69AC-38B6-BB23-7A11029959A3}"/>
              </a:ext>
            </a:extLst>
          </p:cNvPr>
          <p:cNvSpPr/>
          <p:nvPr/>
        </p:nvSpPr>
        <p:spPr>
          <a:xfrm>
            <a:off x="12890500" y="1143000"/>
            <a:ext cx="4940300" cy="1485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F39BA-61A6-1698-0A91-E1A12362BE0F}"/>
              </a:ext>
            </a:extLst>
          </p:cNvPr>
          <p:cNvSpPr txBox="1"/>
          <p:nvPr/>
        </p:nvSpPr>
        <p:spPr>
          <a:xfrm>
            <a:off x="1368425" y="17869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 Much Data</a:t>
            </a:r>
            <a:endParaRPr lang="en-SG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6017A-8683-A98D-E30B-60C965F98C0A}"/>
              </a:ext>
            </a:extLst>
          </p:cNvPr>
          <p:cNvSpPr txBox="1"/>
          <p:nvPr/>
        </p:nvSpPr>
        <p:spPr>
          <a:xfrm>
            <a:off x="13258800" y="156893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Data</a:t>
            </a:r>
            <a:endParaRPr lang="en-S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3682E9-B599-C2F4-894C-F46D7009E3AC}"/>
              </a:ext>
            </a:extLst>
          </p:cNvPr>
          <p:cNvSpPr txBox="1"/>
          <p:nvPr/>
        </p:nvSpPr>
        <p:spPr>
          <a:xfrm>
            <a:off x="1295400" y="747766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Consuming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Risk of Error</a:t>
            </a:r>
            <a:endParaRPr lang="en-SG"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7C7E94-CCD4-B764-32C2-983B907301FC}"/>
              </a:ext>
            </a:extLst>
          </p:cNvPr>
          <p:cNvSpPr txBox="1"/>
          <p:nvPr/>
        </p:nvSpPr>
        <p:spPr>
          <a:xfrm>
            <a:off x="1368425" y="4219188"/>
            <a:ext cx="35115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Misleading Information</a:t>
            </a:r>
            <a:endParaRPr lang="en-SG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C4E15-B319-9FDC-9539-071F1E47B323}"/>
              </a:ext>
            </a:extLst>
          </p:cNvPr>
          <p:cNvSpPr txBox="1"/>
          <p:nvPr/>
        </p:nvSpPr>
        <p:spPr>
          <a:xfrm>
            <a:off x="13347700" y="5684788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Storytelling</a:t>
            </a:r>
            <a:endParaRPr lang="en-SG" sz="4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DE357A-68AA-2376-81B7-42EF570D8C3F}"/>
              </a:ext>
            </a:extLst>
          </p:cNvPr>
          <p:cNvSpPr txBox="1"/>
          <p:nvPr/>
        </p:nvSpPr>
        <p:spPr>
          <a:xfrm>
            <a:off x="13258800" y="352052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Making Decisions</a:t>
            </a:r>
            <a:endParaRPr lang="en-SG" sz="4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6DEF36-CF72-9D3F-FEF2-2E3D4D909E60}"/>
              </a:ext>
            </a:extLst>
          </p:cNvPr>
          <p:cNvSpPr txBox="1"/>
          <p:nvPr/>
        </p:nvSpPr>
        <p:spPr>
          <a:xfrm>
            <a:off x="13182600" y="77305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Analyzing Pattern</a:t>
            </a:r>
            <a:endParaRPr lang="en-SG" sz="4400" dirty="0"/>
          </a:p>
        </p:txBody>
      </p:sp>
      <p:pic>
        <p:nvPicPr>
          <p:cNvPr id="34" name="Graphic 33" descr="Monitor with solid fill">
            <a:extLst>
              <a:ext uri="{FF2B5EF4-FFF2-40B4-BE49-F238E27FC236}">
                <a16:creationId xmlns:a16="http://schemas.microsoft.com/office/drawing/2014/main" id="{19FC483A-A366-2148-2ADB-FF637F5F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774" y="2145422"/>
            <a:ext cx="3137917" cy="2750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DD1C264-AA65-7409-BDD5-9A77F4DD354B}"/>
              </a:ext>
            </a:extLst>
          </p:cNvPr>
          <p:cNvSpPr txBox="1"/>
          <p:nvPr/>
        </p:nvSpPr>
        <p:spPr>
          <a:xfrm>
            <a:off x="6532217" y="5106663"/>
            <a:ext cx="561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              Data</a:t>
            </a:r>
          </a:p>
          <a:p>
            <a:pPr algn="ctr"/>
            <a:r>
              <a:rPr lang="en-US" sz="4800" dirty="0"/>
              <a:t>Visualization</a:t>
            </a:r>
            <a:endParaRPr lang="en-SG" sz="48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68243A-0B7D-9619-C351-8AC126DB603B}"/>
              </a:ext>
            </a:extLst>
          </p:cNvPr>
          <p:cNvCxnSpPr>
            <a:cxnSpLocks/>
          </p:cNvCxnSpPr>
          <p:nvPr/>
        </p:nvCxnSpPr>
        <p:spPr>
          <a:xfrm>
            <a:off x="11991974" y="8081055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F4455D-49F7-08A6-6BFD-DB53071A78DE}"/>
              </a:ext>
            </a:extLst>
          </p:cNvPr>
          <p:cNvCxnSpPr>
            <a:cxnSpLocks/>
          </p:cNvCxnSpPr>
          <p:nvPr/>
        </p:nvCxnSpPr>
        <p:spPr>
          <a:xfrm>
            <a:off x="11991974" y="6019800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79DE9A-E063-861A-F25E-006E6F00C598}"/>
              </a:ext>
            </a:extLst>
          </p:cNvPr>
          <p:cNvCxnSpPr>
            <a:cxnSpLocks/>
          </p:cNvCxnSpPr>
          <p:nvPr/>
        </p:nvCxnSpPr>
        <p:spPr>
          <a:xfrm>
            <a:off x="11966574" y="3924300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DEDB68-402F-8615-2EB5-E5A3001537CC}"/>
              </a:ext>
            </a:extLst>
          </p:cNvPr>
          <p:cNvCxnSpPr>
            <a:cxnSpLocks/>
          </p:cNvCxnSpPr>
          <p:nvPr/>
        </p:nvCxnSpPr>
        <p:spPr>
          <a:xfrm>
            <a:off x="11966574" y="1903825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63B1D3-0B94-8404-1E9A-7BA7FD1C3038}"/>
              </a:ext>
            </a:extLst>
          </p:cNvPr>
          <p:cNvCxnSpPr>
            <a:cxnSpLocks/>
          </p:cNvCxnSpPr>
          <p:nvPr/>
        </p:nvCxnSpPr>
        <p:spPr>
          <a:xfrm>
            <a:off x="5105400" y="8081055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9DADD-3986-4BDE-F07C-007915F4356A}"/>
              </a:ext>
            </a:extLst>
          </p:cNvPr>
          <p:cNvCxnSpPr>
            <a:cxnSpLocks/>
          </p:cNvCxnSpPr>
          <p:nvPr/>
        </p:nvCxnSpPr>
        <p:spPr>
          <a:xfrm>
            <a:off x="5105400" y="2171699"/>
            <a:ext cx="89852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36B8C0-3D49-AF53-7FBF-8C886535FDFA}"/>
              </a:ext>
            </a:extLst>
          </p:cNvPr>
          <p:cNvCxnSpPr>
            <a:cxnSpLocks/>
          </p:cNvCxnSpPr>
          <p:nvPr/>
        </p:nvCxnSpPr>
        <p:spPr>
          <a:xfrm>
            <a:off x="5178079" y="5055863"/>
            <a:ext cx="104968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53" y="3833597"/>
            <a:ext cx="2463185" cy="24631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53" y="6355136"/>
            <a:ext cx="2463185" cy="2463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84" y="251613"/>
            <a:ext cx="9633505" cy="982547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800235" y="1845815"/>
            <a:ext cx="1300910" cy="130091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7" name="Freeform 7"/>
          <p:cNvSpPr/>
          <p:nvPr/>
        </p:nvSpPr>
        <p:spPr>
          <a:xfrm rot="-5400000">
            <a:off x="11054614" y="2194261"/>
            <a:ext cx="792154" cy="604017"/>
          </a:xfrm>
          <a:custGeom>
            <a:avLst/>
            <a:gdLst/>
            <a:ahLst/>
            <a:cxnLst/>
            <a:rect l="l" t="t" r="r" b="b"/>
            <a:pathLst>
              <a:path w="792154" h="604017">
                <a:moveTo>
                  <a:pt x="0" y="0"/>
                </a:moveTo>
                <a:lnTo>
                  <a:pt x="792153" y="0"/>
                </a:lnTo>
                <a:lnTo>
                  <a:pt x="792153" y="604017"/>
                </a:lnTo>
                <a:lnTo>
                  <a:pt x="0" y="6040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11300" y="4809285"/>
            <a:ext cx="4596484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1300" y="4393995"/>
            <a:ext cx="2127079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11300" y="7330825"/>
            <a:ext cx="4596484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11300" y="6915535"/>
            <a:ext cx="229824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TWO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8118" y="1569170"/>
            <a:ext cx="6435954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 FROM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LAST YEAR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451654"/>
            <a:ext cx="9913656" cy="938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30746" y="3754060"/>
            <a:ext cx="1670990" cy="167099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30746" y="5690535"/>
            <a:ext cx="1670990" cy="167099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984301" y="6051201"/>
            <a:ext cx="763881" cy="949658"/>
          </a:xfrm>
          <a:custGeom>
            <a:avLst/>
            <a:gdLst/>
            <a:ahLst/>
            <a:cxnLst/>
            <a:rect l="l" t="t" r="r" b="b"/>
            <a:pathLst>
              <a:path w="763881" h="949658">
                <a:moveTo>
                  <a:pt x="0" y="0"/>
                </a:moveTo>
                <a:lnTo>
                  <a:pt x="763880" y="0"/>
                </a:lnTo>
                <a:lnTo>
                  <a:pt x="763880" y="949658"/>
                </a:lnTo>
                <a:lnTo>
                  <a:pt x="0" y="949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30746" y="1624744"/>
            <a:ext cx="5476983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58333" y="4328741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8333" y="3923274"/>
            <a:ext cx="240048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2852" y="4345924"/>
            <a:ext cx="112677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+300K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8333" y="6265215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58333" y="5859749"/>
            <a:ext cx="2141734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TWO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30746" y="8125685"/>
            <a:ext cx="6937750" cy="8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0746" y="7710395"/>
            <a:ext cx="16644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TWO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28" y="2273562"/>
            <a:ext cx="6886343" cy="70202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6640" y="923925"/>
            <a:ext cx="11514720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 REPORT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160798"/>
            <a:ext cx="1670990" cy="16709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62492" y="3408662"/>
            <a:ext cx="2866239" cy="154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2492" y="2984145"/>
            <a:ext cx="2339186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52661"/>
            <a:ext cx="1670990" cy="45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+15%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6674094"/>
            <a:ext cx="1670990" cy="167099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962492" y="6921957"/>
            <a:ext cx="2866239" cy="154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2492" y="6497441"/>
            <a:ext cx="2866239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FOUR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265957"/>
            <a:ext cx="1670990" cy="45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-10%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588310" y="3160798"/>
            <a:ext cx="1670990" cy="167099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799286" y="3752661"/>
            <a:ext cx="1249037" cy="45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-8%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588310" y="6674094"/>
            <a:ext cx="1670990" cy="167099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5588310" y="7265957"/>
            <a:ext cx="1670990" cy="45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+12%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54893" y="3408662"/>
            <a:ext cx="2866239" cy="154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73345" y="2984145"/>
            <a:ext cx="2247788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TWO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54893" y="6921957"/>
            <a:ext cx="2866239" cy="154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22190" y="6497441"/>
            <a:ext cx="299894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THREE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" y="363148"/>
            <a:ext cx="9738360" cy="8307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51237" y="1361859"/>
            <a:ext cx="5689090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634" y="3395852"/>
            <a:ext cx="2227242" cy="22272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15272" y="4253569"/>
            <a:ext cx="4596484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5272" y="3838279"/>
            <a:ext cx="229824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85" y="5425662"/>
            <a:ext cx="8112623" cy="436271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50294" y="8242376"/>
            <a:ext cx="7767200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demonstrations, lectures, speeches, reports, and more.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73" y="283739"/>
            <a:ext cx="8939533" cy="57305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26934" y="5858267"/>
            <a:ext cx="6590544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26934" y="8350254"/>
            <a:ext cx="6697594" cy="8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934" y="7963539"/>
            <a:ext cx="4176820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DESCRIPTION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30947" y="1240703"/>
            <a:ext cx="3330120" cy="658921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1782" r="-2178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755761" y="2457083"/>
            <a:ext cx="3330120" cy="6589214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324" r="-2232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22" y="607663"/>
            <a:ext cx="9983740" cy="70287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7477203"/>
            <a:ext cx="1670990" cy="167099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7094" y="3587524"/>
            <a:ext cx="1670990" cy="167099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37094" y="5532224"/>
            <a:ext cx="1670990" cy="167099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7094" y="7477203"/>
            <a:ext cx="1670990" cy="167099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015660" y="4029708"/>
            <a:ext cx="713860" cy="786622"/>
          </a:xfrm>
          <a:custGeom>
            <a:avLst/>
            <a:gdLst/>
            <a:ahLst/>
            <a:cxnLst/>
            <a:rect l="l" t="t" r="r" b="b"/>
            <a:pathLst>
              <a:path w="713860" h="786622">
                <a:moveTo>
                  <a:pt x="0" y="0"/>
                </a:moveTo>
                <a:lnTo>
                  <a:pt x="713859" y="0"/>
                </a:lnTo>
                <a:lnTo>
                  <a:pt x="713859" y="786622"/>
                </a:lnTo>
                <a:lnTo>
                  <a:pt x="0" y="78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39203" y="5937658"/>
            <a:ext cx="866774" cy="866774"/>
          </a:xfrm>
          <a:custGeom>
            <a:avLst/>
            <a:gdLst/>
            <a:ahLst/>
            <a:cxnLst/>
            <a:rect l="l" t="t" r="r" b="b"/>
            <a:pathLst>
              <a:path w="866774" h="866774">
                <a:moveTo>
                  <a:pt x="0" y="0"/>
                </a:moveTo>
                <a:lnTo>
                  <a:pt x="866774" y="0"/>
                </a:lnTo>
                <a:lnTo>
                  <a:pt x="866774" y="866774"/>
                </a:lnTo>
                <a:lnTo>
                  <a:pt x="0" y="866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39203" y="8016829"/>
            <a:ext cx="895207" cy="628985"/>
          </a:xfrm>
          <a:custGeom>
            <a:avLst/>
            <a:gdLst/>
            <a:ahLst/>
            <a:cxnLst/>
            <a:rect l="l" t="t" r="r" b="b"/>
            <a:pathLst>
              <a:path w="895207" h="628985">
                <a:moveTo>
                  <a:pt x="0" y="0"/>
                </a:moveTo>
                <a:lnTo>
                  <a:pt x="895206" y="0"/>
                </a:lnTo>
                <a:lnTo>
                  <a:pt x="895206" y="628985"/>
                </a:lnTo>
                <a:lnTo>
                  <a:pt x="0" y="62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37094" y="1334866"/>
            <a:ext cx="5565361" cy="17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CHART SLIDE</a:t>
            </a:r>
          </a:p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1587" y="8051884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71587" y="7646417"/>
            <a:ext cx="2400483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6106" y="8069067"/>
            <a:ext cx="1398884" cy="45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+300K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4682" y="4162205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4682" y="3756738"/>
            <a:ext cx="2607470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ASPECT ONE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64682" y="6106905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64682" y="5701438"/>
            <a:ext cx="2851908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ASPECT TWO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64682" y="8051884"/>
            <a:ext cx="4800967" cy="130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4682" y="7646417"/>
            <a:ext cx="3344582" cy="4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ASPECT  THREE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632</Words>
  <Application>Microsoft Office PowerPoint</Application>
  <PresentationFormat>Custom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Source Sans Pro</vt:lpstr>
      <vt:lpstr>Calibri</vt:lpstr>
      <vt:lpstr>Public Sans Bold</vt:lpstr>
      <vt:lpstr>Public Sans Heavy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Visual Data &amp; Chart Presentation </dc:title>
  <cp:lastModifiedBy>Saad Al Mahmud</cp:lastModifiedBy>
  <cp:revision>5</cp:revision>
  <dcterms:created xsi:type="dcterms:W3CDTF">2006-08-16T00:00:00Z</dcterms:created>
  <dcterms:modified xsi:type="dcterms:W3CDTF">2024-10-15T19:08:08Z</dcterms:modified>
  <dc:identifier>DAGTqAUg3_s</dc:identifier>
</cp:coreProperties>
</file>